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9" r:id="rId5"/>
    <p:sldId id="257" r:id="rId6"/>
    <p:sldId id="272" r:id="rId7"/>
    <p:sldId id="260" r:id="rId8"/>
    <p:sldId id="266" r:id="rId9"/>
    <p:sldId id="268" r:id="rId10"/>
    <p:sldId id="269" r:id="rId11"/>
    <p:sldId id="270" r:id="rId12"/>
    <p:sldId id="271" r:id="rId13"/>
    <p:sldId id="261" r:id="rId14"/>
    <p:sldId id="262" r:id="rId15"/>
    <p:sldId id="263" r:id="rId16"/>
    <p:sldId id="264" r:id="rId17"/>
    <p:sldId id="265" r:id="rId18"/>
    <p:sldId id="273" r:id="rId19"/>
    <p:sldId id="275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076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97" autoAdjust="0"/>
    <p:restoredTop sz="94660"/>
  </p:normalViewPr>
  <p:slideViewPr>
    <p:cSldViewPr>
      <p:cViewPr varScale="1">
        <p:scale>
          <a:sx n="103" d="100"/>
          <a:sy n="103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7E82-4770-4F17-8D81-0CB5A5285138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9E57-6083-4FE2-AF0E-795A4644E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7E82-4770-4F17-8D81-0CB5A5285138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9E57-6083-4FE2-AF0E-795A4644E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7E82-4770-4F17-8D81-0CB5A5285138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9E57-6083-4FE2-AF0E-795A4644E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7E82-4770-4F17-8D81-0CB5A5285138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9E57-6083-4FE2-AF0E-795A4644E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7E82-4770-4F17-8D81-0CB5A5285138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9E57-6083-4FE2-AF0E-795A4644E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7E82-4770-4F17-8D81-0CB5A5285138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9E57-6083-4FE2-AF0E-795A4644E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7E82-4770-4F17-8D81-0CB5A5285138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9E57-6083-4FE2-AF0E-795A4644E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7E82-4770-4F17-8D81-0CB5A5285138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9E57-6083-4FE2-AF0E-795A4644E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7E82-4770-4F17-8D81-0CB5A5285138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9E57-6083-4FE2-AF0E-795A4644E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7E82-4770-4F17-8D81-0CB5A5285138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9E57-6083-4FE2-AF0E-795A4644E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7E82-4770-4F17-8D81-0CB5A5285138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9E57-6083-4FE2-AF0E-795A4644E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17E82-4770-4F17-8D81-0CB5A5285138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9E57-6083-4FE2-AF0E-795A4644E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000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728" y="1000108"/>
            <a:ext cx="585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cs typeface="Raavi" pitchFamily="2"/>
              </a:rPr>
              <a:t>Экология города Батайска.</a:t>
            </a:r>
            <a:endParaRPr lang="ru-RU" sz="6000" b="1" i="1" dirty="0">
              <a:cs typeface="Raavi" pitchFamily="2"/>
            </a:endParaRPr>
          </a:p>
        </p:txBody>
      </p:sp>
    </p:spTree>
  </p:cSld>
  <p:clrMapOvr>
    <a:masterClrMapping/>
  </p:clrMapOvr>
  <p:transition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0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0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1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542926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Вид с «Горбатого» моста…</a:t>
            </a:r>
            <a:endParaRPr lang="ru-RU" sz="3600" b="1" i="1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1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857224" y="1142984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tx2">
                    <a:lumMod val="50000"/>
                  </a:schemeClr>
                </a:solidFill>
              </a:rPr>
              <a:t>Истощение и загрязнение водных ресурсов.</a:t>
            </a:r>
            <a:endParaRPr lang="ru-RU" sz="48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0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4071942"/>
            <a:ext cx="728667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Главные причины истощения водных ресурсов:</a:t>
            </a:r>
          </a:p>
          <a:p>
            <a:r>
              <a:rPr lang="ru-RU" sz="2400" dirty="0" smtClean="0"/>
              <a:t>-неравномерное распределение воды во времени и пространстве;</a:t>
            </a:r>
          </a:p>
          <a:p>
            <a:r>
              <a:rPr lang="ru-RU" sz="2400" dirty="0" smtClean="0"/>
              <a:t>-рост ее потребления человечеством;</a:t>
            </a:r>
          </a:p>
          <a:p>
            <a:r>
              <a:rPr lang="ru-RU" sz="2400" dirty="0" smtClean="0"/>
              <a:t>-потери воды при транспортировке и использовании;</a:t>
            </a:r>
          </a:p>
          <a:p>
            <a:r>
              <a:rPr lang="ru-RU" sz="2400" dirty="0" smtClean="0"/>
              <a:t>-ухудшение качества воды и ее загрязнение.</a:t>
            </a:r>
            <a:endParaRPr lang="ru-RU" sz="2400" dirty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0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42976" y="1000108"/>
            <a:ext cx="7429552" cy="1428760"/>
          </a:xfrm>
          <a:prstGeom prst="rect">
            <a:avLst/>
          </a:prstGeom>
          <a:noFill/>
          <a:effectLst>
            <a:innerShdw blurRad="114300">
              <a:prstClr val="black"/>
            </a:innerShdw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Загрязнение воды связано с попаданием в водоемы продуктов деятельности человека</a:t>
            </a:r>
            <a:endParaRPr lang="ru-RU" sz="28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4929198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Этот вид истощения становится все более угрожающим для здоровья людей и состояния жизни на Земле.</a:t>
            </a:r>
            <a:endParaRPr lang="ru-RU" sz="2800" b="1" i="1" dirty="0"/>
          </a:p>
        </p:txBody>
      </p:sp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0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7" y="-214338"/>
            <a:ext cx="9358347" cy="7072338"/>
          </a:xfrm>
        </p:spPr>
      </p:pic>
      <p:sp>
        <p:nvSpPr>
          <p:cNvPr id="5" name="TextBox 4"/>
          <p:cNvSpPr txBox="1"/>
          <p:nvPr/>
        </p:nvSpPr>
        <p:spPr>
          <a:xfrm>
            <a:off x="0" y="1357298"/>
            <a:ext cx="8643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Масштабы загрязнения и истощения водных ресурсов в настоящее время приняли угрожающий характер.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0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472" y="1000108"/>
            <a:ext cx="83582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использования природных ресурсов: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– предотвращение негативных последствий возможного истощения и загрязнения вод;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-комплексность водоохранных мер;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-повсеместность и территориальная дифференцированность охранных мер;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-ориентированность на специфические условия, источники и причины загрязнения;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-наличие действенного контроля за эффективностью водоохранных мероприятий.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0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1643050"/>
            <a:ext cx="8786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/>
              <a:t>Сейчас наш город выглядит так…</a:t>
            </a:r>
            <a:endParaRPr lang="ru-RU" sz="4800" b="1" i="1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1143000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</a:rPr>
              <a:t>Но если приложить общие усилия…</a:t>
            </a:r>
            <a:endParaRPr lang="ru-RU" sz="4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1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1357298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Антропогенное загрязнение окружающей природной среды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</p:spTree>
  </p:cSld>
  <p:clrMapOvr>
    <a:masterClrMapping/>
  </p:clrMapOvr>
  <p:transition advTm="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00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00100" y="1071546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Он будет выглядеть так!!!</a:t>
            </a:r>
            <a:endParaRPr lang="ru-RU" sz="4000" b="1" i="1" dirty="0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0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28662" y="3786190"/>
            <a:ext cx="7500990" cy="21236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4400" i="1" dirty="0" smtClean="0"/>
              <a:t>Презентацию выполнили:</a:t>
            </a:r>
          </a:p>
          <a:p>
            <a:pPr algn="ctr"/>
            <a:r>
              <a:rPr lang="ru-RU" sz="4400" i="1" dirty="0" err="1" smtClean="0"/>
              <a:t>Пишванова</a:t>
            </a:r>
            <a:r>
              <a:rPr lang="ru-RU" sz="4400" i="1" dirty="0" smtClean="0"/>
              <a:t> Е. и Осадчий П.</a:t>
            </a:r>
          </a:p>
          <a:p>
            <a:pPr algn="ctr"/>
            <a:r>
              <a:rPr lang="ru-RU" sz="4400" i="1" dirty="0" smtClean="0"/>
              <a:t>Группа К-2.</a:t>
            </a:r>
            <a:endParaRPr lang="ru-RU" sz="4400" i="1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0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428604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Все кадры основаны на реальных </a:t>
            </a:r>
            <a:r>
              <a:rPr lang="ru-RU" sz="4000" b="1" i="1" dirty="0" err="1" smtClean="0"/>
              <a:t>Батайских</a:t>
            </a:r>
            <a:r>
              <a:rPr lang="ru-RU" sz="4000" b="1" i="1" dirty="0" smtClean="0"/>
              <a:t> событиях!</a:t>
            </a:r>
            <a:endParaRPr lang="ru-RU" sz="4000" b="1" i="1" dirty="0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000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85720" y="57148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За последние 300 – 400 лет исчезли с лица Земли около 130 видов млекопитающих и птиц, около 500 видов находятся на грани исчезновения…</a:t>
            </a:r>
            <a:endParaRPr lang="ru-RU" sz="2400" b="1" i="1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DSC000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43010" y="4303455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190076"/>
                </a:solidFill>
              </a:rPr>
              <a:t>Прогресс постоянно увеличивает возможности воздействия на окружающую среду, создает предпосылки для возникновения экологического кризиса</a:t>
            </a:r>
            <a:endParaRPr lang="ru-RU" sz="2800" b="1" i="1" dirty="0">
              <a:solidFill>
                <a:srgbClr val="19007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072206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5400" b="1" i="1" dirty="0"/>
          </a:p>
        </p:txBody>
      </p:sp>
    </p:spTree>
  </p:cSld>
  <p:clrMapOvr>
    <a:masterClrMapping/>
  </p:clrMapOvr>
  <p:transition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Содержимое 13" descr="DSC000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2852"/>
            <a:ext cx="9001156" cy="6715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1142976" y="1285860"/>
            <a:ext cx="62865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Стадия взаимодействия между обществом и природой,              </a:t>
            </a:r>
          </a:p>
          <a:p>
            <a:pPr algn="ctr"/>
            <a:endParaRPr lang="ru-RU" sz="3200" b="1" i="1" dirty="0" smtClean="0"/>
          </a:p>
          <a:p>
            <a:pPr algn="ctr"/>
            <a:endParaRPr lang="ru-RU" sz="3200" b="1" i="1" dirty="0" smtClean="0"/>
          </a:p>
          <a:p>
            <a:pPr algn="ctr"/>
            <a:endParaRPr lang="ru-RU" sz="3200" b="1" i="1" dirty="0" smtClean="0"/>
          </a:p>
          <a:p>
            <a:pPr algn="ctr"/>
            <a:endParaRPr lang="ru-RU" sz="3200" b="1" i="1" dirty="0" smtClean="0"/>
          </a:p>
          <a:p>
            <a:pPr algn="ctr"/>
            <a:r>
              <a:rPr lang="ru-RU" sz="3200" b="1" i="1" dirty="0" smtClean="0"/>
              <a:t>на которой до придела обостряются противоречия между экономикой и экологией.</a:t>
            </a:r>
            <a:endParaRPr lang="ru-RU" sz="3200" b="1" i="1" dirty="0"/>
          </a:p>
        </p:txBody>
      </p:sp>
    </p:spTree>
  </p:cSld>
  <p:clrMapOvr>
    <a:masterClrMapping/>
  </p:clrMapOvr>
  <p:transition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1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1000108"/>
            <a:ext cx="79517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Экология на железнодорожном транспорте сейчас</a:t>
            </a:r>
          </a:p>
          <a:p>
            <a:pPr algn="ctr"/>
            <a:r>
              <a:rPr lang="ru-RU" sz="3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выглядит особенно плачевно.</a:t>
            </a:r>
            <a:endParaRPr lang="ru-RU" sz="3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1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285852" y="3571876"/>
            <a:ext cx="6858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это наш центр города!!!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000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928662" y="357166"/>
            <a:ext cx="7369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Шокирующие кадры: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000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276</TotalTime>
  <Words>264</Words>
  <Application>Microsoft Office PowerPoint</Application>
  <PresentationFormat>Экран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Но если приложить общие усилия…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Павловна</dc:creator>
  <cp:lastModifiedBy>User</cp:lastModifiedBy>
  <cp:revision>34</cp:revision>
  <dcterms:created xsi:type="dcterms:W3CDTF">2009-01-13T14:28:19Z</dcterms:created>
  <dcterms:modified xsi:type="dcterms:W3CDTF">2017-10-02T13:20:56Z</dcterms:modified>
</cp:coreProperties>
</file>