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12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343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8896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38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2823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33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723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92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95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2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32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360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8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221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949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066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1743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6"/>
            <a:ext cx="10739349" cy="5049985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оформлению 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контрольно-оценочных средств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заместитель директора по УМР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Е.М.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Рябущенко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1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228746" cy="53028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marL="0" indent="0" algn="ctr">
              <a:buNone/>
            </a:pP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это перечень заданий, вопросов, задач или тестовые задания. </a:t>
            </a:r>
            <a:endParaRPr lang="ru-RU" sz="44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Заданий 1 уровня  должно быть не более 30 %.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Должно быть как минимум 4 варианта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Корректными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определенными, правильно составленными. Не должно быть двух способов решения.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3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597682" cy="5032420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ОТВЕТОВ: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Пишется эталон (правильный ответ),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рядом указывается количество существенных операций. 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Внизу под эталонами ответов прописывается сумма существенных операций, выполненных в  данном варианте.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0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23439" cy="565060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ОЦЕНКИ:</a:t>
            </a:r>
            <a:endParaRPr lang="ru-RU" sz="6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студентов: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Меньше 21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«2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                                                  меньше 70% - «2»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21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 24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 «3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                                            от  70% до 80% - «3»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с.о. до 28 </a:t>
            </a:r>
            <a:r>
              <a:rPr lang="ru-RU" sz="25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-  «4»                                            от 80% до 90% - «4»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с.о. до 30 </a:t>
            </a: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с.о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 «5»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от 90% до 100% - «5»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педагога: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 &lt; 0,7 – «2»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0,7 ≤ КУ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0,8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«3»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0,8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 КУ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0,9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«4»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0,9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 КУ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 1 – «5»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 =  </a:t>
            </a:r>
            <a:r>
              <a:rPr lang="ru-RU" sz="2500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количества выполненных заданий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общему количеству заданий.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6688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975" y="1097924"/>
            <a:ext cx="9695130" cy="48521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Контрольно-оценочные средства</a:t>
            </a:r>
            <a:endParaRPr lang="ru-RU" sz="5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средства, которые используются нами для оценивания приобретенных нашими студентами в результате обучения знаний, умений и компетенций.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2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868137" cy="53930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КОНТРОЛЬНО-ОЦЕНОЧНОГО СРЕДСТВА: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Титульный лист.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Паспорт работы.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Объекты контроля.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Эталоны ответов.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Критерии оценки.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Анализ работы (протокол).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6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293140" cy="5496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ДОЛЖЕН СОДЕРЖАТЬ: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Название образовательной организации.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Название контрольной работы.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Рассмотрение на заседании методического объединения (протокол, дата, Ф.И.О. председателя методического объединения, его подпись).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Утверждение заместителя директора по УПР.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Ф.И.О. и 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разработчика.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6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387927"/>
            <a:ext cx="10681854" cy="6289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РОСТОВСКОЙ ОБЛАСТИ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«БАТАЙСКИЙ ТЕХНИКУМ ЖЕЛЕЗНОДОРОЖНОГО ТРАНСПОРТА И СТРОИТЕЛЬСТВА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Согласовано»на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заседании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«Утверждаю»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методического объединения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                                                                     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Врио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директора ГБПОУ РО «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БТЖТиС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 Общеобразовательного цикла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                                                                                 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им. Героя Советского Союза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sz="22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Протокол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№_______                                                                            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  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П.А.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Половинко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«____»____________2023 г.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                                                 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___________А.В. Старостина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             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Председатель МО _________В.И.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Воржева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«____»_________2023 г.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КОНТРОЛЬНО-ОЦЕНОЧНОЕ СРЕСТВО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ДЛЯ ПРОВЕДЕНИЯ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АДМИНИСТРАТИВНОЙ КОНТРОЛЬНОЙ РАБОТЫ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 В РАМКАХ ПРОЦЕДУРЫ  САМООБСЛЕДОВАНИЯ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ПО СПЕЦИАЛЬНОСТИ 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 (ПРОФЕССИИ) _____________________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 ДИСЦИПЛИНА ОУД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.___  «_____________»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РАЗРАБОТЧИК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преподаватели высшей квалификационной категории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А.В.Старостина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Е.М. </a:t>
            </a:r>
            <a:r>
              <a:rPr lang="ru-RU" sz="1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Рябущенко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40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048442" cy="5199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РАБОТЫ ДОЛЖЕН ВКЛЮЧАТЬ: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Цель работы.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Какие темы затрагивает.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Условия применения.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Структура контрольной работы.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-350520"/>
            <a:ext cx="8534400" cy="720851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25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25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РАБОТЫ: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работы: 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систематизация и закрепление полученных теоретических знаний и практических умений обучающихся;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углубление и расширение теоретических знаний;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самостоятельности мышления, способностей к саморазвитию, совершенствованию и самоорганизации;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общих компетенций.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Контрольная работа включает следующие темы: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 МКТ;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уравнение МКТ;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Уравнение состояния идеального газа;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Абсолютная температура.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Изопроцессы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Внутренняя энергия;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теплоты;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закон 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термодинамики.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Работа рассчитана на студентов 1 курса, изучивших разделы «Основы МКТ» и          «Основы термодинамики».</a:t>
            </a:r>
            <a:endParaRPr lang="ru-RU" sz="25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контрольной работы: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 4 варианта. 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каждом варианте по 9 заданий. Из них 6 заданий – тестовые, 3 задания – задачи. 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выполнения работы – 45 минут.</a:t>
            </a:r>
            <a:endParaRPr lang="ru-R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38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396171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КОНТРОЛЯ: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в виде таблицы</a:t>
            </a:r>
          </a:p>
          <a:p>
            <a:pPr marL="0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934101"/>
              </p:ext>
            </p:extLst>
          </p:nvPr>
        </p:nvGraphicFramePr>
        <p:xfrm>
          <a:off x="824248" y="3142444"/>
          <a:ext cx="10831131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3610377"/>
                <a:gridCol w="3610377"/>
                <a:gridCol w="3610377"/>
              </a:tblGrid>
              <a:tr h="3119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усвоения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Объекты контроля</a:t>
                      </a:r>
                      <a:endParaRPr kumimoji="0" lang="ru-R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0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4795784"/>
              </p:ext>
            </p:extLst>
          </p:nvPr>
        </p:nvGraphicFramePr>
        <p:xfrm>
          <a:off x="3212682" y="796052"/>
          <a:ext cx="5961798" cy="5486367"/>
        </p:xfrm>
        <a:graphic>
          <a:graphicData uri="http://schemas.openxmlformats.org/drawingml/2006/table">
            <a:tbl>
              <a:tblPr firstRow="1" firstCol="1" bandRow="1"/>
              <a:tblGrid>
                <a:gridCol w="1986882"/>
                <a:gridCol w="1987458"/>
                <a:gridCol w="1987458"/>
              </a:tblGrid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Номер задания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усвоения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Объекты контроля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основных положений МКТ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формулы нахождения скорости движения молекул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уравнения состояния идеального газа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читать и строить графики зависимости между основными термодинамическими параметрами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решать задачи на расчет внутренней энергии идеального газа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вычислять значение абсолютной температуры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решать задачи на расчет количества теплоты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определения внутренней энергии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решать задачи на расчет КПД тепловых двигателей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80" marR="37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67200" y="64532"/>
            <a:ext cx="37260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 КОНТРОЛЯ: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8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796</TotalTime>
  <Words>399</Words>
  <Application>Microsoft Office PowerPoint</Application>
  <PresentationFormat>Произвольный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Методические рекомендации  по оформлению  контрольно-оценочных средств                                                          подготовила:                                                                                                              заместитель директора по УМР                                                                                                                                     Е.М. Рябущенко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оформлению  контрольно-измерительных материалов</dc:title>
  <dc:creator>Елена</dc:creator>
  <cp:lastModifiedBy>Elena</cp:lastModifiedBy>
  <cp:revision>36</cp:revision>
  <dcterms:created xsi:type="dcterms:W3CDTF">2017-03-14T17:54:09Z</dcterms:created>
  <dcterms:modified xsi:type="dcterms:W3CDTF">2023-01-30T16:23:00Z</dcterms:modified>
</cp:coreProperties>
</file>